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70" r:id="rId7"/>
    <p:sldId id="271" r:id="rId8"/>
    <p:sldId id="272" r:id="rId9"/>
    <p:sldId id="27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7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9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5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04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6680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5231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2925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1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4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9681319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4019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3070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讚美主救</a:t>
            </a: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恩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Blessed Assurance</a:t>
            </a: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讚美我救主無窮恩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lo  goa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bu-kiong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曾為我罪人降生世界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bat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choe-jin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Blessed assurance Jesus is mine,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what a fore-taste of glory divine;</a:t>
            </a:r>
            <a:r>
              <a:rPr lang="en-US" altLang="zh-TW" sz="2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2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用祂的寶血將我贖回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36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po-huih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靠祂的功勞赦我無罪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r>
              <a:rPr lang="en-US" altLang="zh-TW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lo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Heir of salvation purchase of God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Born of His spirit, washed in His blood.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  <a:r>
              <a:rPr lang="en-US" altLang="zh-TW" sz="5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5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這就是福音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我要宣傳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soan-thoan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讚美主救恩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直到永遠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5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5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 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This is my story, This is my song,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Praising  my Savior all the day long;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402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常誇口主的救贖恩情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khoa-khau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讚美我救主日夜無停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r>
              <a:rPr lang="en-US" altLang="zh-TW" sz="5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5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- lo  goa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mi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This is my story, This is my song,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Praising  my Savior all the day long.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111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完全獻給主就有幸福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Oan-choan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heng-hok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完全順服主才有快樂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Oan-choan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Perfect submission, perfect delight,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Visions of rapture now burst on my sight;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627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真理的聖靈充滿我心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5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5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chin-li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seng-leng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助我做見證到主降臨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Chan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kian-cheng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lim.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Angels descending bring from above,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Echoes of mercy, whispers of love.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440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  <a:r>
              <a:rPr lang="en-US" altLang="zh-TW" sz="5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5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這就是福音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我要宣傳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soan-thoan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讚美主救恩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直到永遠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5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5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  Chu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un,   tit-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This is my story, This is my song,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Praising  my Savior all the day long;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492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常誇口主的救贖恩情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khoa-khau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讚美我救主日夜無停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r>
              <a:rPr lang="en-US" altLang="zh-TW" sz="5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5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lo  goa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mi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This is my story, This is my song,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Praising  my Savior all the day long.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4748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322</TotalTime>
  <Words>173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DFKai-SB</vt:lpstr>
      <vt:lpstr>Gill Sans MT</vt:lpstr>
      <vt:lpstr>Arial</vt:lpstr>
      <vt:lpstr>Candara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ggctech</cp:lastModifiedBy>
  <cp:revision>52</cp:revision>
  <dcterms:created xsi:type="dcterms:W3CDTF">2018-01-05T06:11:53Z</dcterms:created>
  <dcterms:modified xsi:type="dcterms:W3CDTF">2018-02-23T01:25:21Z</dcterms:modified>
</cp:coreProperties>
</file>